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81" r:id="rId24"/>
    <p:sldId id="282" r:id="rId25"/>
    <p:sldId id="260" r:id="rId26"/>
    <p:sldId id="26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7" Type="http://schemas.openxmlformats.org/officeDocument/2006/relationships/hyperlink" Target="http://benchmarkfcns.xyz/benchmarkfcns/spherefcn.html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582" t="55208" r="4538" b="22917"/>
          <a:stretch/>
        </p:blipFill>
        <p:spPr>
          <a:xfrm>
            <a:off x="1885950" y="2092331"/>
            <a:ext cx="5067300" cy="11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(1/2)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</p:spPr>
            <p:txBody>
              <a:bodyPr/>
              <a:lstStyle/>
              <a:p>
                <a:r>
                  <a:rPr lang="en-US" dirty="0" smtClean="0"/>
                  <a:t>Our first test </a:t>
                </a:r>
                <a:r>
                  <a:rPr lang="en-US" dirty="0" smtClean="0"/>
                  <a:t>function for which we would find the global minimum is (Function of Sphere):</a:t>
                </a:r>
              </a:p>
              <a:p>
                <a:pPr marL="114300" indent="0">
                  <a:buNone/>
                </a:pPr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sample bounds of our function are </a:t>
                </a:r>
                <a:r>
                  <a:rPr lang="en-US" dirty="0" smtClean="0"/>
                  <a:t>:</a:t>
                </a:r>
                <a:endParaRPr lang="en-US" dirty="0" smtClean="0"/>
              </a:p>
              <a:p>
                <a:pPr marL="11430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5.12</a:t>
                </a:r>
                <a:endParaRPr lang="en-US" sz="2400" dirty="0" smtClean="0"/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5.12</a:t>
                </a:r>
                <a:endParaRPr lang="en-US" sz="2400" dirty="0" smtClean="0"/>
              </a:p>
              <a:p>
                <a:pPr marL="114300" indent="0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  <a:blipFill rotWithShape="1">
                <a:blip r:embed="rId3"/>
                <a:stretch>
                  <a:fillRect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868" t="28304" r="30364" b="17708"/>
          <a:stretch/>
        </p:blipFill>
        <p:spPr>
          <a:xfrm>
            <a:off x="4405952" y="3558995"/>
            <a:ext cx="3962400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Implementation of PSO (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1/2)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848600" cy="5105400"/>
              </a:xfrm>
            </p:spPr>
            <p:txBody>
              <a:bodyPr/>
              <a:lstStyle/>
              <a:p>
                <a:r>
                  <a:rPr lang="en-US" dirty="0"/>
                  <a:t>Our </a:t>
                </a:r>
                <a:r>
                  <a:rPr lang="en-US" dirty="0" smtClean="0"/>
                  <a:t>second </a:t>
                </a:r>
                <a:r>
                  <a:rPr lang="en-US" dirty="0"/>
                  <a:t>test function for which we would find the global minimum is 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Rastrigin</a:t>
                </a:r>
                <a:r>
                  <a:rPr lang="en-US" dirty="0" smtClean="0"/>
                  <a:t> Function):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</a:t>
                </a:r>
                <a:r>
                  <a:rPr lang="en-US" dirty="0"/>
                  <a:t>sample bounds of our function are :</a:t>
                </a:r>
              </a:p>
              <a:p>
                <a:pPr marL="11430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/>
                  <a:t>= -5.12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/>
                  <a:t>= 5.12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848600" cy="5105400"/>
              </a:xfrm>
              <a:blipFill rotWithShape="1">
                <a:blip r:embed="rId2"/>
                <a:stretch>
                  <a:fillRect t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98" t="16987" r="6146" b="47994"/>
          <a:stretch/>
        </p:blipFill>
        <p:spPr>
          <a:xfrm>
            <a:off x="4187536" y="3962400"/>
            <a:ext cx="4118264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29923" r="45758" b="53166"/>
          <a:stretch/>
        </p:blipFill>
        <p:spPr>
          <a:xfrm>
            <a:off x="1970809" y="2414154"/>
            <a:ext cx="4433454" cy="86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Experimental Analysis: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test our code on following test cases,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26150" r="66971" b="44206"/>
          <a:stretch/>
        </p:blipFill>
        <p:spPr>
          <a:xfrm>
            <a:off x="1143000" y="2202872"/>
            <a:ext cx="6248400" cy="38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</a:t>
            </a:r>
            <a:r>
              <a:rPr lang="en-US" sz="2800" dirty="0" smtClean="0"/>
              <a:t>:</a:t>
            </a:r>
            <a:endParaRPr lang="en-US" sz="2800" dirty="0" smtClean="0"/>
          </a:p>
          <a:p>
            <a:pPr lvl="1"/>
            <a:r>
              <a:rPr lang="en-US" sz="2800" dirty="0" smtClean="0"/>
              <a:t>Concepts and mathematical </a:t>
            </a:r>
            <a:r>
              <a:rPr lang="en-US" sz="2800" dirty="0" smtClean="0"/>
              <a:t>model behind PSO</a:t>
            </a:r>
          </a:p>
          <a:p>
            <a:pPr lvl="1"/>
            <a:r>
              <a:rPr lang="en-US" sz="2800" dirty="0" smtClean="0"/>
              <a:t>Python implementation of Algorithm 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pPr lvl="1"/>
            <a:r>
              <a:rPr lang="en-US" sz="2800" dirty="0" smtClean="0"/>
              <a:t>Experimental Analysis and Validation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GB" sz="1600">
                <a:hlinkClick r:id="rId7"/>
              </a:rPr>
              <a:t>http://benchmarkfcns.xyz/benchmarkfcns/spherefcn.html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metaheuristic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Eberhart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Pbest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1097</TotalTime>
  <Words>592</Words>
  <Application>Microsoft Office PowerPoint</Application>
  <PresentationFormat>On-screen Show (4:3)</PresentationFormat>
  <Paragraphs>125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(1/2)</vt:lpstr>
      <vt:lpstr>Implementation of PSO (1/2)</vt:lpstr>
      <vt:lpstr>Experimental Analysis:</vt:lpstr>
      <vt:lpstr>Project Outcomes: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67</cp:revision>
  <dcterms:created xsi:type="dcterms:W3CDTF">2020-06-07T05:17:02Z</dcterms:created>
  <dcterms:modified xsi:type="dcterms:W3CDTF">2020-06-23T09:43:49Z</dcterms:modified>
</cp:coreProperties>
</file>